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12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81" d="100"/>
          <a:sy n="81" d="100"/>
        </p:scale>
        <p:origin x="96" y="8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>
            <a:normAutofit/>
          </a:bodyPr>
          <a:lstStyle/>
          <a:p>
            <a:r>
              <a:rPr lang="en-US" dirty="0" err="1"/>
              <a:t>SAndeep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BB0DB6-138D-4CB2-8E98-228967148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65" y="635129"/>
            <a:ext cx="11286100" cy="609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38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5859"/>
          </a:xfrm>
        </p:spPr>
        <p:txBody>
          <a:bodyPr>
            <a:normAutofit fontScale="90000"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B3263E-017B-4AEB-A9E9-73E147178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208015"/>
            <a:ext cx="11029615" cy="5649985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1200" dirty="0">
              <a:latin typeface="Bahnschrift" panose="020B0502040204020203" pitchFamily="34" charset="0"/>
            </a:endParaRPr>
          </a:p>
          <a:p>
            <a:r>
              <a:rPr lang="en-US" sz="1200" dirty="0">
                <a:latin typeface="Bahnschrift" panose="020B0502040204020203" pitchFamily="34" charset="0"/>
              </a:rPr>
              <a:t>Born in  Pune India </a:t>
            </a:r>
          </a:p>
          <a:p>
            <a:r>
              <a:rPr lang="en-US" sz="1200" dirty="0">
                <a:latin typeface="Bahnschrift" panose="020B0502040204020203" pitchFamily="34" charset="0"/>
              </a:rPr>
              <a:t>Big Family. Almost 18 People live in Big House together</a:t>
            </a:r>
          </a:p>
          <a:p>
            <a:r>
              <a:rPr lang="en-US" sz="1200" dirty="0">
                <a:latin typeface="Bahnschrift" panose="020B0502040204020203" pitchFamily="34" charset="0"/>
              </a:rPr>
              <a:t>Passion\Life Surrounds is about Reading </a:t>
            </a:r>
            <a:r>
              <a:rPr lang="en-US" sz="1200" dirty="0" err="1">
                <a:latin typeface="Bahnschrift" panose="020B0502040204020203" pitchFamily="34" charset="0"/>
              </a:rPr>
              <a:t>Reading</a:t>
            </a:r>
            <a:r>
              <a:rPr lang="en-US" sz="1200" dirty="0">
                <a:latin typeface="Bahnschrift" panose="020B0502040204020203" pitchFamily="34" charset="0"/>
              </a:rPr>
              <a:t> and Reading !!!</a:t>
            </a:r>
          </a:p>
          <a:p>
            <a:r>
              <a:rPr lang="en-US" sz="1200" dirty="0">
                <a:latin typeface="Bahnschrift" panose="020B0502040204020203" pitchFamily="34" charset="0"/>
              </a:rPr>
              <a:t>Special interest in History and Documentaries . Favorite documentary BBC Himalaya with Michael Palin</a:t>
            </a:r>
          </a:p>
          <a:p>
            <a:r>
              <a:rPr lang="en-US" sz="1200" dirty="0">
                <a:latin typeface="Bahnschrift" panose="020B0502040204020203" pitchFamily="34" charset="0"/>
              </a:rPr>
              <a:t>Read at least 1-2 hours day about blogs about History Wikipedia Facts Places and Autobiography. </a:t>
            </a:r>
          </a:p>
          <a:p>
            <a:r>
              <a:rPr lang="en-US" sz="1200" dirty="0">
                <a:latin typeface="Bahnschrift" panose="020B0502040204020203" pitchFamily="34" charset="0"/>
              </a:rPr>
              <a:t>Started Reading books at Age 2 . Its kind of special thing  happen to me and developed unique </a:t>
            </a:r>
            <a:r>
              <a:rPr lang="en-US" sz="1200" dirty="0" err="1">
                <a:latin typeface="Bahnschrift" panose="020B0502040204020203" pitchFamily="34" charset="0"/>
              </a:rPr>
              <a:t>skill.I</a:t>
            </a:r>
            <a:r>
              <a:rPr lang="en-US" sz="1200" dirty="0">
                <a:latin typeface="Bahnschrift" panose="020B0502040204020203" pitchFamily="34" charset="0"/>
              </a:rPr>
              <a:t> can finish any big book in 2-3 hours </a:t>
            </a:r>
            <a:r>
              <a:rPr lang="en-US" sz="1200" dirty="0">
                <a:latin typeface="Bahnschrift" panose="020B0502040204020203" pitchFamily="34" charset="0"/>
                <a:sym typeface="Wingdings" panose="05000000000000000000" pitchFamily="2" charset="2"/>
              </a:rPr>
              <a:t></a:t>
            </a:r>
            <a:endParaRPr lang="en-US" sz="1200" dirty="0">
              <a:latin typeface="Bahnschrift" panose="020B0502040204020203" pitchFamily="34" charset="0"/>
            </a:endParaRPr>
          </a:p>
          <a:p>
            <a:r>
              <a:rPr lang="en-US" sz="1200" dirty="0">
                <a:latin typeface="Bahnschrift" panose="020B0502040204020203" pitchFamily="34" charset="0"/>
              </a:rPr>
              <a:t>Whichever I visit place , I always look around history about the place </a:t>
            </a:r>
          </a:p>
          <a:p>
            <a:r>
              <a:rPr lang="en-US" sz="1200" dirty="0">
                <a:latin typeface="Bahnschrift" panose="020B0502040204020203" pitchFamily="34" charset="0"/>
              </a:rPr>
              <a:t>Blessed to be born in India as that place have so much history around</a:t>
            </a:r>
          </a:p>
          <a:p>
            <a:r>
              <a:rPr lang="en-US" sz="1200" dirty="0">
                <a:latin typeface="Bahnschrift" panose="020B0502040204020203" pitchFamily="34" charset="0"/>
              </a:rPr>
              <a:t>Also study of history helped me to personally to come out of biased views  and embrace other cultures regions and communities !!!</a:t>
            </a:r>
          </a:p>
          <a:p>
            <a:pPr marL="0" indent="0">
              <a:buNone/>
            </a:pPr>
            <a:r>
              <a:rPr lang="en-US" sz="1200" dirty="0">
                <a:latin typeface="Bahnschrift" panose="020B0502040204020203" pitchFamily="34" charset="0"/>
              </a:rPr>
              <a:t>		East History Vs West</a:t>
            </a:r>
          </a:p>
          <a:p>
            <a:pPr marL="0" indent="0">
              <a:buNone/>
            </a:pPr>
            <a:r>
              <a:rPr lang="en-US" sz="1200" dirty="0">
                <a:latin typeface="Bahnschrift" panose="020B0502040204020203" pitchFamily="34" charset="0"/>
              </a:rPr>
              <a:t>		North Vs South</a:t>
            </a:r>
          </a:p>
          <a:p>
            <a:pPr marL="0" indent="0">
              <a:buNone/>
            </a:pPr>
            <a:r>
              <a:rPr lang="en-US" sz="1200" dirty="0">
                <a:latin typeface="Bahnschrift" panose="020B0502040204020203" pitchFamily="34" charset="0"/>
              </a:rPr>
              <a:t>                     History never takes sides. Its just facts and point of view matters .</a:t>
            </a:r>
          </a:p>
          <a:p>
            <a:r>
              <a:rPr lang="en-US" sz="1200" dirty="0">
                <a:latin typeface="Bahnschrift" panose="020B0502040204020203" pitchFamily="34" charset="0"/>
              </a:rPr>
              <a:t>Moving to computer sciences : Dad said world is having too many farmer go and get Engineers . This is not from interstellar movie </a:t>
            </a:r>
            <a:r>
              <a:rPr lang="en-US" sz="1200" dirty="0">
                <a:latin typeface="Bahnschrift" panose="020B0502040204020203" pitchFamily="34" charset="0"/>
                <a:sym typeface="Wingdings" panose="05000000000000000000" pitchFamily="2" charset="2"/>
              </a:rPr>
              <a:t></a:t>
            </a:r>
            <a:endParaRPr lang="en-US" sz="1200" dirty="0">
              <a:latin typeface="Bahnschrift" panose="020B0502040204020203" pitchFamily="34" charset="0"/>
            </a:endParaRPr>
          </a:p>
          <a:p>
            <a:r>
              <a:rPr lang="en-US" sz="1200" dirty="0">
                <a:latin typeface="Bahnschrift" panose="020B0502040204020203" pitchFamily="34" charset="0"/>
              </a:rPr>
              <a:t>Life beyond certain point : Historian or become into Teaching </a:t>
            </a:r>
          </a:p>
          <a:p>
            <a:r>
              <a:rPr lang="en-US" sz="1200" dirty="0">
                <a:latin typeface="Bahnschrift" panose="020B0502040204020203" pitchFamily="34" charset="0"/>
              </a:rPr>
              <a:t> May be in future we need more Historian than Engineers </a:t>
            </a:r>
            <a:r>
              <a:rPr lang="en-US" sz="1200" dirty="0">
                <a:latin typeface="Bahnschrift" panose="020B0502040204020203" pitchFamily="34" charset="0"/>
                <a:sym typeface="Wingdings" panose="05000000000000000000" pitchFamily="2" charset="2"/>
              </a:rPr>
              <a:t></a:t>
            </a:r>
            <a:r>
              <a:rPr lang="en-US" sz="1200" dirty="0">
                <a:latin typeface="Bahnschrift" panose="020B0502040204020203" pitchFamily="34" charset="0"/>
              </a:rPr>
              <a:t> </a:t>
            </a:r>
          </a:p>
          <a:p>
            <a:r>
              <a:rPr lang="en-US" sz="1200" dirty="0">
                <a:latin typeface="Bahnschrift" panose="020B0502040204020203" pitchFamily="34" charset="0"/>
              </a:rPr>
              <a:t>I think after some time world need better people to tell people history happened around </a:t>
            </a:r>
          </a:p>
          <a:p>
            <a:r>
              <a:rPr lang="en-US" sz="1200" dirty="0">
                <a:latin typeface="Bahnschrift" panose="020B0502040204020203" pitchFamily="34" charset="0"/>
              </a:rPr>
              <a:t>It also helps future generation to learn and embrace How wonderfully we involved through those years and their culture before becoming global citizen</a:t>
            </a:r>
          </a:p>
          <a:p>
            <a:endParaRPr lang="en-US" sz="1100" dirty="0">
              <a:latin typeface="Bahnschrift" panose="020B0502040204020203" pitchFamily="34" charset="0"/>
            </a:endParaRPr>
          </a:p>
          <a:p>
            <a:pPr marL="0" indent="0">
              <a:buNone/>
            </a:pPr>
            <a:endParaRPr lang="en-US" sz="11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2AD2E-FE80-4FC8-813C-6B644C53F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Chennakesava</a:t>
            </a:r>
            <a:r>
              <a:rPr lang="en-US" dirty="0"/>
              <a:t> Temple, </a:t>
            </a:r>
            <a:r>
              <a:rPr lang="en-US" dirty="0" err="1"/>
              <a:t>Somanathapura</a:t>
            </a:r>
            <a:r>
              <a:rPr lang="en-US" dirty="0"/>
              <a:t> 1258 CE BANGLORE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4A37AC-6289-4F78-9F04-17AC5B1271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6973" y="1890876"/>
            <a:ext cx="10893835" cy="4433310"/>
          </a:xfrm>
        </p:spPr>
      </p:pic>
    </p:spTree>
    <p:extLst>
      <p:ext uri="{BB962C8B-B14F-4D97-AF65-F5344CB8AC3E}">
        <p14:creationId xmlns:p14="http://schemas.microsoft.com/office/powerpoint/2010/main" val="4060331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E18E97-1F54-432C-83F3-D0C56AFEC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1" y="553674"/>
            <a:ext cx="11213729" cy="6123964"/>
          </a:xfrm>
        </p:spPr>
      </p:pic>
    </p:spTree>
    <p:extLst>
      <p:ext uri="{BB962C8B-B14F-4D97-AF65-F5344CB8AC3E}">
        <p14:creationId xmlns:p14="http://schemas.microsoft.com/office/powerpoint/2010/main" val="3060680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CA06E8-134E-4137-9567-08830FBB56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081" y="880844"/>
            <a:ext cx="4517147" cy="574645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C4352C-5D6A-4E95-8A75-1822087E9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117" y="880844"/>
            <a:ext cx="6426412" cy="558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857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35C7E5-61C1-4499-B3B8-C917570E40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244" y="595619"/>
            <a:ext cx="11230507" cy="6014906"/>
          </a:xfrm>
        </p:spPr>
      </p:pic>
    </p:spTree>
    <p:extLst>
      <p:ext uri="{BB962C8B-B14F-4D97-AF65-F5344CB8AC3E}">
        <p14:creationId xmlns:p14="http://schemas.microsoft.com/office/powerpoint/2010/main" val="885815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BC53C3-DEE2-4249-A079-A7AF3CC4D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438" y="545284"/>
            <a:ext cx="11177369" cy="5371343"/>
          </a:xfrm>
        </p:spPr>
      </p:pic>
    </p:spTree>
    <p:extLst>
      <p:ext uri="{BB962C8B-B14F-4D97-AF65-F5344CB8AC3E}">
        <p14:creationId xmlns:p14="http://schemas.microsoft.com/office/powerpoint/2010/main" val="402134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807475-C428-4810-974E-C128D05FE6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93907" y="500906"/>
            <a:ext cx="5469606" cy="59938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3271D1-732C-41FF-A416-FF42EF177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91" y="500906"/>
            <a:ext cx="6421016" cy="591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775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ADBE32-B76C-4F5D-827C-068B65D87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518" y="549750"/>
            <a:ext cx="6161289" cy="63082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7E0374-9FF8-4E8A-8891-36E305D9C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636" y="549750"/>
            <a:ext cx="5717364" cy="6382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90701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{7A31B734-E9B2-417E-B7E9-585B80607682}tf33552983</Template>
  <TotalTime>0</TotalTime>
  <Words>256</Words>
  <Application>Microsoft Office PowerPoint</Application>
  <PresentationFormat>Widescreen</PresentationFormat>
  <Paragraphs>21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Bahnschrift</vt:lpstr>
      <vt:lpstr>Franklin Gothic Book</vt:lpstr>
      <vt:lpstr>Franklin Gothic Demi</vt:lpstr>
      <vt:lpstr>Wingdings 2</vt:lpstr>
      <vt:lpstr>DividendVTI</vt:lpstr>
      <vt:lpstr>SAndeep</vt:lpstr>
      <vt:lpstr>About ME</vt:lpstr>
      <vt:lpstr>Chennakesava Temple, Somanathapura 1258 CE BANGLORE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2020-06-04T21:12:06Z</dcterms:created>
  <dcterms:modified xsi:type="dcterms:W3CDTF">2020-06-05T02:25:27Z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